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1986" y="-342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E4F67A-6E59-42EE-93E4-7FD5D5C5B49A}" type="datetimeFigureOut">
              <a:rPr lang="el-GR" smtClean="0"/>
              <a:t>1/7/2021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CB39D6-3921-44C5-B599-C8A52704EC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5312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1/7/2021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1/7/2021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1/7/2021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1/7/2021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1/7/2021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1/7/2021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1/7/2021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1/7/2021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1/7/2021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1/7/2021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1/7/2021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38" y="146309"/>
            <a:ext cx="10693400" cy="14976216"/>
          </a:xfrm>
          <a:prstGeom prst="rect">
            <a:avLst/>
          </a:prstGeom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1/7/2021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TextBox"/>
          <p:cNvSpPr txBox="1"/>
          <p:nvPr/>
        </p:nvSpPr>
        <p:spPr>
          <a:xfrm>
            <a:off x="820292" y="4248894"/>
            <a:ext cx="91450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ΠΑΠΑΦΙΛΙΠΠΟΥ ΚΑΙ ΣΥΝΕΡΓΑΤΕΣ ΔΙΚΗΓΟΡΙΚΗ ΕΤΑΙΡΕΙΑ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που εδρεύει στην περιφέρεια ΚΕΝΤΡΙΚΗΣ ΜΑΚΕΔΟΝΙΑΣ, εντάχθηκε στη δράση «Ψηφιακό Βήμα» προϋπολογισμού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84 εκατ. Ευρώ.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στην ψηφιακή αναβάθμιση των πολύ μικρών, μικρών και μεσαίων επιχειρήσεων.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είναι 40.495,00€ εκ των οποίων η δημόσια δαπάνη ανέρχεται σε 20.247,50€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5 - TextBox"/>
          <p:cNvSpPr txBox="1"/>
          <p:nvPr/>
        </p:nvSpPr>
        <p:spPr>
          <a:xfrm>
            <a:off x="820292" y="5689054"/>
            <a:ext cx="9217024" cy="4755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  <a:endParaRPr lang="en-US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Προμήθεια, μεταφορά, εγκατάσταση και λειτουργία νέων μηχανημάτων και λοιπού εξοπλισμού ΤΠΕ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Προμήθεια εξειδικευμένου λογισμικού, εφαρμογών γραφείου, ανάπτυξη ιστοσελίδας, υπηρεσίες e-</a:t>
            </a:r>
            <a:r>
              <a:rPr lang="el-GR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shop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κ.α.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Άλλες Ψηφιακές Υπηρεσίες (ψηφιακή διαφήμιση, πιστοποίηση ψηφιακής πολιτικής ασφάλειας, καταχώρηση και μεταφορά δεδομένων κ.α.)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επιχείρηση αποφέροντας οφέλη στην ανταγωνιστικότητα της χώρας καθώς και στην τοπική οικονομία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195</Words>
  <Application>Microsoft Office PowerPoint</Application>
  <PresentationFormat>Προσαρμογή</PresentationFormat>
  <Paragraphs>19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Νίκος Ρέμβος</cp:lastModifiedBy>
  <cp:revision>46</cp:revision>
  <dcterms:created xsi:type="dcterms:W3CDTF">2018-02-13T12:16:57Z</dcterms:created>
  <dcterms:modified xsi:type="dcterms:W3CDTF">2021-07-01T09:19:41Z</dcterms:modified>
</cp:coreProperties>
</file>