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632" y="-12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1/7/2021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1/7/2021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PAPAFILIPPOU &amp; ASSOCIATES LAW FIRM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based in CENTRAL MACEDONIA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40.495,00€ out of which 20.247,50€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4879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193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Νίκος Ρέμβος</cp:lastModifiedBy>
  <cp:revision>66</cp:revision>
  <dcterms:created xsi:type="dcterms:W3CDTF">2018-02-13T12:16:57Z</dcterms:created>
  <dcterms:modified xsi:type="dcterms:W3CDTF">2021-07-01T09:21:45Z</dcterms:modified>
</cp:coreProperties>
</file>